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8" r:id="rId6"/>
    <p:sldId id="270" r:id="rId7"/>
    <p:sldId id="272" r:id="rId8"/>
    <p:sldId id="274" r:id="rId9"/>
    <p:sldId id="276" r:id="rId10"/>
    <p:sldId id="278" r:id="rId11"/>
    <p:sldId id="280" r:id="rId12"/>
    <p:sldId id="282" r:id="rId13"/>
    <p:sldId id="284" r:id="rId14"/>
  </p:sldIdLst>
  <p:sldSz cx="7562850" cy="11077575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47846-1186-4B40-8451-BE8201FA5CAB}" v="7" dt="2023-07-18T14:40:27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45" d="100"/>
          <a:sy n="45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RIGENT" userId="165b9774-7831-4ac8-a462-72093cbb01ce" providerId="ADAL" clId="{59C47846-1186-4B40-8451-BE8201FA5CAB}"/>
    <pc:docChg chg="custSel modSld">
      <pc:chgData name="Caroline PRIGENT" userId="165b9774-7831-4ac8-a462-72093cbb01ce" providerId="ADAL" clId="{59C47846-1186-4B40-8451-BE8201FA5CAB}" dt="2023-07-18T14:40:34.192" v="75" actId="1076"/>
      <pc:docMkLst>
        <pc:docMk/>
      </pc:docMkLst>
      <pc:sldChg chg="addSp delSp modSp mod">
        <pc:chgData name="Caroline PRIGENT" userId="165b9774-7831-4ac8-a462-72093cbb01ce" providerId="ADAL" clId="{59C47846-1186-4B40-8451-BE8201FA5CAB}" dt="2023-07-18T14:40:34.192" v="75" actId="1076"/>
        <pc:sldMkLst>
          <pc:docMk/>
          <pc:sldMk cId="0" sldId="258"/>
        </pc:sldMkLst>
        <pc:spChg chg="mod">
          <ac:chgData name="Caroline PRIGENT" userId="165b9774-7831-4ac8-a462-72093cbb01ce" providerId="ADAL" clId="{59C47846-1186-4B40-8451-BE8201FA5CAB}" dt="2023-07-18T13:25:15.389" v="11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Caroline PRIGENT" userId="165b9774-7831-4ac8-a462-72093cbb01ce" providerId="ADAL" clId="{59C47846-1186-4B40-8451-BE8201FA5CAB}" dt="2023-07-18T14:40:34.192" v="75" actId="1076"/>
          <ac:spMkLst>
            <pc:docMk/>
            <pc:sldMk cId="0" sldId="258"/>
            <ac:spMk id="5" creationId="{FB7EC973-6D19-E90E-F46C-4F75FA9B02A9}"/>
          </ac:spMkLst>
        </pc:spChg>
        <pc:spChg chg="add del">
          <ac:chgData name="Caroline PRIGENT" userId="165b9774-7831-4ac8-a462-72093cbb01ce" providerId="ADAL" clId="{59C47846-1186-4B40-8451-BE8201FA5CAB}" dt="2023-07-18T13:23:31.747" v="2" actId="478"/>
          <ac:spMkLst>
            <pc:docMk/>
            <pc:sldMk cId="0" sldId="258"/>
            <ac:spMk id="9" creationId="{1BE2F9C1-98B4-6A7E-99A2-3245D2EC7CEE}"/>
          </ac:spMkLst>
        </pc:spChg>
        <pc:spChg chg="add del mod">
          <ac:chgData name="Caroline PRIGENT" userId="165b9774-7831-4ac8-a462-72093cbb01ce" providerId="ADAL" clId="{59C47846-1186-4B40-8451-BE8201FA5CAB}" dt="2023-07-18T13:24:18.232" v="6" actId="478"/>
          <ac:spMkLst>
            <pc:docMk/>
            <pc:sldMk cId="0" sldId="258"/>
            <ac:spMk id="10" creationId="{011D4BC8-1601-340E-A8B6-207B3199CFF9}"/>
          </ac:spMkLst>
        </pc:spChg>
        <pc:spChg chg="add del mod">
          <ac:chgData name="Caroline PRIGENT" userId="165b9774-7831-4ac8-a462-72093cbb01ce" providerId="ADAL" clId="{59C47846-1186-4B40-8451-BE8201FA5CAB}" dt="2023-07-18T14:40:24.949" v="73" actId="478"/>
          <ac:spMkLst>
            <pc:docMk/>
            <pc:sldMk cId="0" sldId="258"/>
            <ac:spMk id="11" creationId="{3D9A882C-0601-7032-ACF9-53C16B33E913}"/>
          </ac:spMkLst>
        </pc:spChg>
        <pc:spChg chg="add mod">
          <ac:chgData name="Caroline PRIGENT" userId="165b9774-7831-4ac8-a462-72093cbb01ce" providerId="ADAL" clId="{59C47846-1186-4B40-8451-BE8201FA5CAB}" dt="2023-07-18T13:24:58.095" v="9"/>
          <ac:spMkLst>
            <pc:docMk/>
            <pc:sldMk cId="0" sldId="258"/>
            <ac:spMk id="12" creationId="{67A6D309-0231-F43F-C900-64B0DE9DAE11}"/>
          </ac:spMkLst>
        </pc:spChg>
        <pc:spChg chg="add mod">
          <ac:chgData name="Caroline PRIGENT" userId="165b9774-7831-4ac8-a462-72093cbb01ce" providerId="ADAL" clId="{59C47846-1186-4B40-8451-BE8201FA5CAB}" dt="2023-07-18T13:26:32.467" v="70" actId="1076"/>
          <ac:spMkLst>
            <pc:docMk/>
            <pc:sldMk cId="0" sldId="258"/>
            <ac:spMk id="13" creationId="{DBD4485A-1C1D-C268-C869-0EB55EBFD479}"/>
          </ac:spMkLst>
        </pc:spChg>
        <pc:picChg chg="mod">
          <ac:chgData name="Caroline PRIGENT" userId="165b9774-7831-4ac8-a462-72093cbb01ce" providerId="ADAL" clId="{59C47846-1186-4B40-8451-BE8201FA5CAB}" dt="2023-07-18T13:26:40.091" v="71" actId="14100"/>
          <ac:picMkLst>
            <pc:docMk/>
            <pc:sldMk cId="0" sldId="258"/>
            <ac:picMk id="3" creationId="{00000000-0000-0000-0000-000000000000}"/>
          </ac:picMkLst>
        </pc:picChg>
        <pc:picChg chg="del">
          <ac:chgData name="Caroline PRIGENT" userId="165b9774-7831-4ac8-a462-72093cbb01ce" providerId="ADAL" clId="{59C47846-1186-4B40-8451-BE8201FA5CAB}" dt="2023-07-18T13:23:25.700" v="0" actId="478"/>
          <ac:picMkLst>
            <pc:docMk/>
            <pc:sldMk cId="0" sldId="258"/>
            <ac:picMk id="5" creationId="{00000000-0000-0000-0000-000000000000}"/>
          </ac:picMkLst>
        </pc:picChg>
        <pc:picChg chg="del">
          <ac:chgData name="Caroline PRIGENT" userId="165b9774-7831-4ac8-a462-72093cbb01ce" providerId="ADAL" clId="{59C47846-1186-4B40-8451-BE8201FA5CAB}" dt="2023-07-18T13:24:57.166" v="8" actId="478"/>
          <ac:picMkLst>
            <pc:docMk/>
            <pc:sldMk cId="0" sldId="258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F65886-2645-42DB-BAC7-439F27ADC53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8EEC6E-DA4B-446E-8DEE-1429AFA8933A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741C21-1A70-4C3D-A28C-A4F4E819076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DF4633-2233-431E-BAF5-FFAD15B1865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FACB96-0D46-4158-A5E0-F7F345E64EF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6C51F97-4787-447E-A2E7-1C0BB633C3EF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094132DE-41EC-4977-9DBF-1AEB3F2DA7D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5E831CE-F057-4F40-9B93-F0BBE5F3021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BB97376-E955-404B-9CE9-AE3F81637D7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7F00244-FB55-4847-B428-6BF44FE9CCA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AE61607-B44F-4787-B0B7-E1C0D3332C0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0"/>
            <a:ext cx="7481888" cy="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sz="862" b="0" i="0" baseline="0" dirty="0">
              <a:solidFill>
                <a:srgbClr val="595E62"/>
              </a:solidFill>
              <a:latin typeface="Open Sans&quot;, &quot;Helvetica Neue&quot;, Helvetica, Arial, sans-serif"/>
              <a:ea typeface="Open Sans&quot;, &quot;Helvetica Neue&quot;, Helvetica, Arial, sans-serif"/>
              <a:cs typeface="Open Sans&quot;, &quot;Helvetica Neue&quot;, Helvetica, Arial, sans-serif"/>
            </a:endParaRP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-65983" y="0"/>
            <a:ext cx="7628833" cy="1107900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19875" y="10629900"/>
            <a:ext cx="933580" cy="43821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7A6D309-0231-F43F-C900-64B0DE9DAE11}"/>
              </a:ext>
            </a:extLst>
          </p:cNvPr>
          <p:cNvSpPr txBox="1"/>
          <p:nvPr/>
        </p:nvSpPr>
        <p:spPr>
          <a:xfrm>
            <a:off x="403270" y="104562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D4485A-1C1D-C268-C869-0EB55EBFD479}"/>
              </a:ext>
            </a:extLst>
          </p:cNvPr>
          <p:cNvSpPr txBox="1"/>
          <p:nvPr/>
        </p:nvSpPr>
        <p:spPr>
          <a:xfrm>
            <a:off x="4285481" y="9067179"/>
            <a:ext cx="2953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Executive MBA Dauphine </a:t>
            </a:r>
            <a:br>
              <a:rPr lang="fr-FR" sz="1800" b="1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lang="fr-FR" sz="1800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72</a:t>
            </a:r>
          </a:p>
          <a:p>
            <a:r>
              <a:rPr lang="fr-FR" i="1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R</a:t>
            </a:r>
            <a:r>
              <a:rPr lang="fr-FR" sz="1800" b="0" i="1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éponses</a:t>
            </a:r>
            <a:r>
              <a:rPr lang="fr-FR" sz="1800" b="0" i="0" baseline="0" dirty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: 35</a:t>
            </a:r>
          </a:p>
          <a:p>
            <a:endParaRPr lang="fr-FR" dirty="0"/>
          </a:p>
        </p:txBody>
      </p:sp>
      <p:sp>
        <p:nvSpPr>
          <p:cNvPr id="5" name="ZoneTexte 10">
            <a:extLst>
              <a:ext uri="{FF2B5EF4-FFF2-40B4-BE49-F238E27FC236}">
                <a16:creationId xmlns:a16="http://schemas.microsoft.com/office/drawing/2014/main" id="{FB7EC973-6D19-E90E-F46C-4F75FA9B02A9}"/>
              </a:ext>
            </a:extLst>
          </p:cNvPr>
          <p:cNvSpPr txBox="1"/>
          <p:nvPr/>
        </p:nvSpPr>
        <p:spPr>
          <a:xfrm>
            <a:off x="2450388" y="1962333"/>
            <a:ext cx="4508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ETUDE AUPRES DES ANCIENS ETUDIANTS</a:t>
            </a:r>
          </a:p>
          <a:p>
            <a:pPr algn="ctr"/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Diplômés en 2021-2022</a:t>
            </a:r>
            <a:r>
              <a:rPr lang="fr-FR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endParaRPr lang="fr-FR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FORMATION CONTINUE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7525800" cy="381053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466850"/>
            <a:ext cx="3362794" cy="225774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48050" y="1400175"/>
            <a:ext cx="4077269" cy="232442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838575" y="6810375"/>
            <a:ext cx="3686690" cy="422016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3781425"/>
            <a:ext cx="7525800" cy="293411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6810375"/>
            <a:ext cx="3839111" cy="4229691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9"/>
          <a:stretch>
            <a:fillRect/>
          </a:stretch>
        </p:blipFill>
        <p:spPr>
          <a:xfrm rot="5400000">
            <a:off x="2828929" y="6972300"/>
            <a:ext cx="295316" cy="25911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562725"/>
            <a:ext cx="7525800" cy="449642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009650"/>
            <a:ext cx="7525800" cy="381053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2676525"/>
            <a:ext cx="7525800" cy="400105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1371600"/>
            <a:ext cx="7525800" cy="16004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47825"/>
            <a:ext cx="7525800" cy="362000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50" y="1028700"/>
            <a:ext cx="7525800" cy="3810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5" y="1009650"/>
            <a:ext cx="7525800" cy="381053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8575" y="3648075"/>
            <a:ext cx="7525800" cy="304842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5" y="6848475"/>
            <a:ext cx="7525800" cy="3715269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9050" y="1419225"/>
            <a:ext cx="7525800" cy="21148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50" y="981075"/>
            <a:ext cx="7544853" cy="39058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676525" y="1914525"/>
            <a:ext cx="4858428" cy="562053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57475" y="2628900"/>
            <a:ext cx="4858428" cy="562053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76525" y="3390900"/>
            <a:ext cx="4858428" cy="733527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676525" y="4238625"/>
            <a:ext cx="4858428" cy="543001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1914525"/>
            <a:ext cx="2210109" cy="581106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0" y="2581275"/>
            <a:ext cx="2191056" cy="571580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0" y="3467100"/>
            <a:ext cx="2172003" cy="571580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0" y="4171950"/>
            <a:ext cx="2172003" cy="600159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19050" y="1466850"/>
            <a:ext cx="7544853" cy="381053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9050" y="4657725"/>
            <a:ext cx="7516275" cy="1790950"/>
          </a:xfrm>
          <a:prstGeom prst="rect">
            <a:avLst/>
          </a:prstGeom>
        </p:spPr>
      </p:pic>
      <p:pic>
        <p:nvPicPr>
          <p:cNvPr id="1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28575" y="6496050"/>
            <a:ext cx="7525800" cy="381053"/>
          </a:xfrm>
          <a:prstGeom prst="rect">
            <a:avLst/>
          </a:prstGeom>
        </p:spPr>
      </p:pic>
      <p:pic>
        <p:nvPicPr>
          <p:cNvPr id="16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19050" y="8963025"/>
            <a:ext cx="7535327" cy="2095793"/>
          </a:xfrm>
          <a:prstGeom prst="rect">
            <a:avLst/>
          </a:prstGeom>
        </p:spPr>
      </p:pic>
      <p:pic>
        <p:nvPicPr>
          <p:cNvPr id="17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3543300" y="6838950"/>
            <a:ext cx="4010585" cy="2038635"/>
          </a:xfrm>
          <a:prstGeom prst="rect">
            <a:avLst/>
          </a:prstGeom>
        </p:spPr>
      </p:pic>
      <p:pic>
        <p:nvPicPr>
          <p:cNvPr id="18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19050" y="6867525"/>
            <a:ext cx="3524742" cy="20195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50" y="1038225"/>
            <a:ext cx="7525800" cy="381053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50" y="6600825"/>
            <a:ext cx="7525800" cy="420111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9525" y="2638425"/>
            <a:ext cx="2191056" cy="1695687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90750" y="1657350"/>
            <a:ext cx="5315692" cy="48679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9525" y="1047750"/>
            <a:ext cx="7535327" cy="381053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419225"/>
            <a:ext cx="7535327" cy="254353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4067175"/>
            <a:ext cx="7544853" cy="69351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981825"/>
            <a:ext cx="7525800" cy="4067743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028700"/>
            <a:ext cx="7535327" cy="381053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466850"/>
            <a:ext cx="7525800" cy="53347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5" y="1009650"/>
            <a:ext cx="7525800" cy="381053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8575" y="1381125"/>
            <a:ext cx="7535327" cy="391532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" y="5372100"/>
            <a:ext cx="7525800" cy="568721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7535327" cy="381053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400175"/>
            <a:ext cx="3686690" cy="2000529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86175" y="1371600"/>
            <a:ext cx="3848637" cy="2057687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3819525"/>
            <a:ext cx="7525800" cy="2495898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6629400"/>
            <a:ext cx="7525800" cy="12955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38225"/>
            <a:ext cx="7535327" cy="381053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419225"/>
            <a:ext cx="7535327" cy="339137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4895850"/>
            <a:ext cx="7535327" cy="2648320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7648575"/>
            <a:ext cx="7535327" cy="24768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90525"/>
            <a:ext cx="2667372" cy="33342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7535327" cy="381053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447800"/>
            <a:ext cx="7535327" cy="323895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4848225"/>
            <a:ext cx="7535327" cy="3238952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8153400"/>
            <a:ext cx="7535327" cy="2876952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25"/>
  <p:tag name="AS_OS" val="Microsoft Windows NT 6.3.9600.0"/>
  <p:tag name="AS_RELEASE_DATE" val="2020.08.14"/>
  <p:tag name="AS_TITLE" val="Aspose.Slides for .NET Standard 2.0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8E66EC501854DADD998A02135A326" ma:contentTypeVersion="14" ma:contentTypeDescription="Crée un document." ma:contentTypeScope="" ma:versionID="6cca74895e03764b587de95293016907">
  <xsd:schema xmlns:xsd="http://www.w3.org/2001/XMLSchema" xmlns:xs="http://www.w3.org/2001/XMLSchema" xmlns:p="http://schemas.microsoft.com/office/2006/metadata/properties" xmlns:ns2="64eb7a4c-d3d1-4939-b2fd-b4622ff8ce11" xmlns:ns3="efbbdb57-1c99-440f-8e0b-9d626a483246" targetNamespace="http://schemas.microsoft.com/office/2006/metadata/properties" ma:root="true" ma:fieldsID="cdd07f5f74a678e36542d58e3ec49ae4" ns2:_="" ns3:_="">
    <xsd:import namespace="64eb7a4c-d3d1-4939-b2fd-b4622ff8ce11"/>
    <xsd:import namespace="efbbdb57-1c99-440f-8e0b-9d626a4832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b7a4c-d3d1-4939-b2fd-b4622ff8ce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cc83a888-d221-4d36-8059-0a135550e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bdb57-1c99-440f-8e0b-9d626a48324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79d34d0-e694-4f6e-8a44-aa4c421392b6}" ma:internalName="TaxCatchAll" ma:showField="CatchAllData" ma:web="efbbdb57-1c99-440f-8e0b-9d626a4832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63414-F7B8-4E87-8107-670B13A002A0}"/>
</file>

<file path=customXml/itemProps2.xml><?xml version="1.0" encoding="utf-8"?>
<ds:datastoreItem xmlns:ds="http://schemas.openxmlformats.org/officeDocument/2006/customXml" ds:itemID="{D38DD2E9-40A7-4E76-927D-F7826E1DC63C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Personnalisé</PresentationFormat>
  <Paragraphs>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Sans", "Helvetica Neue", Helvetica, Arial, sans-serif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Caroline PRIGENT</cp:lastModifiedBy>
  <cp:revision>2</cp:revision>
  <cp:lastPrinted>2023-07-18T13:54:07Z</cp:lastPrinted>
  <dcterms:created xsi:type="dcterms:W3CDTF">2023-07-18T09:54:07Z</dcterms:created>
  <dcterms:modified xsi:type="dcterms:W3CDTF">2023-09-14T09:39:56Z</dcterms:modified>
</cp:coreProperties>
</file>